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536" r:id="rId3"/>
    <p:sldId id="2850" r:id="rId4"/>
    <p:sldId id="2851" r:id="rId5"/>
    <p:sldId id="285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4EB89-1047-4A42-8288-30A0E0F8483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AE7BF-00FA-4C9F-BE68-C3B68CC01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7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especially critical to driving new </a:t>
            </a:r>
            <a:r>
              <a:rPr lang="en-US" altLang="en-US" b="0" i="1" dirty="0"/>
              <a:t>regional</a:t>
            </a:r>
            <a:r>
              <a:rPr lang="en-US" altLang="en-US" b="0" dirty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3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7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7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3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1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8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80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6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4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2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38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27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29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91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68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98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03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4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29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56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9540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0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7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8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png"/><Relationship Id="rId4" Type="http://schemas.openxmlformats.org/officeDocument/2006/relationships/hyperlink" Target="https://www.publicdomainpictures.net/view-image.php?image=370244&amp;picture=the-next-ste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5B1C83-59DA-45C6-9022-D30C3F98B5ED}"/>
              </a:ext>
            </a:extLst>
          </p:cNvPr>
          <p:cNvSpPr/>
          <p:nvPr/>
        </p:nvSpPr>
        <p:spPr>
          <a:xfrm>
            <a:off x="5092413" y="1947996"/>
            <a:ext cx="5125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Eileen Durant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Professor and Chair,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Respiratory Care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86ACC-F0A2-48CA-9F9E-123508736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8171" y="1028927"/>
            <a:ext cx="2884206" cy="345353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1185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5" y="1417375"/>
            <a:ext cx="9248565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Project Description: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02137" y="1417375"/>
            <a:ext cx="4999838" cy="42473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 (the WHY):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organizations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degree advancement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 seeking advancement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Community/national need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 doors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advancement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31517A-E414-4F8A-B7DC-9B633D2031C3}"/>
              </a:ext>
            </a:extLst>
          </p:cNvPr>
          <p:cNvSpPr txBox="1"/>
          <p:nvPr/>
        </p:nvSpPr>
        <p:spPr>
          <a:xfrm>
            <a:off x="715992" y="2061713"/>
            <a:ext cx="4999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design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completions degree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two-year Associate of Science Registered Respiratory Therapists to advance their careers and expand their earning possibilities. </a:t>
            </a:r>
          </a:p>
        </p:txBody>
      </p:sp>
    </p:spTree>
    <p:extLst>
      <p:ext uri="{BB962C8B-B14F-4D97-AF65-F5344CB8AC3E}">
        <p14:creationId xmlns:p14="http://schemas.microsoft.com/office/powerpoint/2010/main" val="167125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28FB74-E863-412A-9CDF-FD5D8C305338}"/>
              </a:ext>
            </a:extLst>
          </p:cNvPr>
          <p:cNvSpPr txBox="1"/>
          <p:nvPr/>
        </p:nvSpPr>
        <p:spPr>
          <a:xfrm>
            <a:off x="534033" y="1855404"/>
            <a:ext cx="485836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Interest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Need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Required Guidelines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State/National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Advisory Board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Approval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Development of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Courses</a:t>
            </a:r>
          </a:p>
        </p:txBody>
      </p:sp>
      <p:pic>
        <p:nvPicPr>
          <p:cNvPr id="8194" name="Picture 2" descr="Hospital Respiratory Care Solutions - Ventilators &amp; Masks | Philips">
            <a:extLst>
              <a:ext uri="{FF2B5EF4-FFF2-40B4-BE49-F238E27FC236}">
                <a16:creationId xmlns:a16="http://schemas.microsoft.com/office/drawing/2014/main" id="{ABD82EA5-2974-4BE5-8B14-F78E62FE9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36" y="1683521"/>
            <a:ext cx="5979368" cy="336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384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8325" y="1947215"/>
            <a:ext cx="5027675" cy="5387336"/>
          </a:xfrm>
        </p:spPr>
        <p:txBody>
          <a:bodyPr anchor="t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Complete </a:t>
            </a:r>
            <a:r>
              <a:rPr lang="en-US" sz="2800" b="1" dirty="0">
                <a:solidFill>
                  <a:schemeClr val="tx1"/>
                </a:solidFill>
              </a:rPr>
              <a:t>Course Development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Submit Proposal </a:t>
            </a:r>
            <a:r>
              <a:rPr lang="en-US" sz="2800" dirty="0">
                <a:solidFill>
                  <a:schemeClr val="tx1"/>
                </a:solidFill>
              </a:rPr>
              <a:t>for Approval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Letters of Supports</a:t>
            </a:r>
          </a:p>
          <a:p>
            <a:r>
              <a:rPr lang="en-US" sz="2800" dirty="0">
                <a:solidFill>
                  <a:schemeClr val="tx1"/>
                </a:solidFill>
              </a:rPr>
              <a:t>Hire </a:t>
            </a:r>
            <a:r>
              <a:rPr lang="en-US" sz="2800" b="1" dirty="0">
                <a:solidFill>
                  <a:schemeClr val="tx1"/>
                </a:solidFill>
              </a:rPr>
              <a:t>Faculty</a:t>
            </a:r>
          </a:p>
          <a:p>
            <a:r>
              <a:rPr lang="en-US" sz="2800" dirty="0">
                <a:solidFill>
                  <a:schemeClr val="tx1"/>
                </a:solidFill>
              </a:rPr>
              <a:t>Seek </a:t>
            </a:r>
            <a:r>
              <a:rPr lang="en-US" sz="2800" b="1" dirty="0">
                <a:solidFill>
                  <a:schemeClr val="tx1"/>
                </a:solidFill>
              </a:rPr>
              <a:t>Accreditation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Suggestions for Further Research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46F650-61FD-4305-99AA-E3EFC2682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43178" y="3429000"/>
            <a:ext cx="2656993" cy="2198058"/>
          </a:xfrm>
          <a:prstGeom prst="rect">
            <a:avLst/>
          </a:prstGeom>
        </p:spPr>
      </p:pic>
      <p:pic>
        <p:nvPicPr>
          <p:cNvPr id="9218" name="Picture 2" descr="Download Transparent Transparent Stethoscope Clear Background - Poster ...">
            <a:extLst>
              <a:ext uri="{FF2B5EF4-FFF2-40B4-BE49-F238E27FC236}">
                <a16:creationId xmlns:a16="http://schemas.microsoft.com/office/drawing/2014/main" id="{A881D786-70C9-49CB-8383-C2E95C4C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017" y="2063809"/>
            <a:ext cx="3575278" cy="336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9035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Widescreen</PresentationFormat>
  <Paragraphs>34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Courier New</vt:lpstr>
      <vt:lpstr>1_Office Theme</vt:lpstr>
      <vt:lpstr>3_Office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2024-06-11T02:30:56Z</dcterms:created>
  <dcterms:modified xsi:type="dcterms:W3CDTF">2024-06-11T02:31:36Z</dcterms:modified>
</cp:coreProperties>
</file>