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7"/>
  </p:notesMasterIdLst>
  <p:sldIdLst>
    <p:sldId id="2747" r:id="rId3"/>
    <p:sldId id="2748" r:id="rId4"/>
    <p:sldId id="2827" r:id="rId5"/>
    <p:sldId id="2828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6" autoAdjust="0"/>
    <p:restoredTop sz="94660"/>
  </p:normalViewPr>
  <p:slideViewPr>
    <p:cSldViewPr snapToGrid="0">
      <p:cViewPr varScale="1">
        <p:scale>
          <a:sx n="40" d="100"/>
          <a:sy n="40" d="100"/>
        </p:scale>
        <p:origin x="44" y="4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640513-EE87-4427-9426-1A57B2EE6FA1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673EFF-E634-49DA-B488-F90AE7F1BF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686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8816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289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917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9359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268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4279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989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610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6603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826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8155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er - Footer">
  <p:cSld name="Header - Foot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835"/>
            <a:ext cx="12192000" cy="887411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</p:pic>
      <p:sp>
        <p:nvSpPr>
          <p:cNvPr id="17" name="Google Shape;17;p2"/>
          <p:cNvSpPr txBox="1">
            <a:spLocks noGrp="1"/>
          </p:cNvSpPr>
          <p:nvPr>
            <p:ph type="title"/>
          </p:nvPr>
        </p:nvSpPr>
        <p:spPr>
          <a:xfrm>
            <a:off x="3023626" y="279818"/>
            <a:ext cx="9168375" cy="4713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 b="1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body" idx="1"/>
          </p:nvPr>
        </p:nvSpPr>
        <p:spPr>
          <a:xfrm>
            <a:off x="1727200" y="2209800"/>
            <a:ext cx="8737600" cy="36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rgbClr val="6A737B"/>
              </a:buClr>
              <a:buSzPts val="3200"/>
              <a:buChar char="•"/>
              <a:defRPr sz="3200">
                <a:solidFill>
                  <a:srgbClr val="6A737B"/>
                </a:solidFill>
              </a:defRPr>
            </a:lvl1pPr>
            <a:lvl2pPr marL="914400" lvl="1" indent="-397954" algn="l">
              <a:spcBef>
                <a:spcPts val="533"/>
              </a:spcBef>
              <a:spcAft>
                <a:spcPts val="0"/>
              </a:spcAft>
              <a:buClr>
                <a:srgbClr val="6A737B"/>
              </a:buClr>
              <a:buSzPts val="2667"/>
              <a:buFont typeface="Courier New"/>
              <a:buChar char="o"/>
              <a:defRPr sz="2667">
                <a:solidFill>
                  <a:srgbClr val="6A737B"/>
                </a:solidFill>
              </a:defRPr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95283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012675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427"/>
              </a:spcBef>
              <a:spcAft>
                <a:spcPts val="0"/>
              </a:spcAft>
              <a:buClr>
                <a:srgbClr val="888888"/>
              </a:buClr>
              <a:buSzPts val="2133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867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267"/>
              </a:spcBef>
              <a:spcAft>
                <a:spcPts val="0"/>
              </a:spcAft>
              <a:buClr>
                <a:srgbClr val="888888"/>
              </a:buClr>
              <a:buSzPts val="1333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267"/>
              </a:spcBef>
              <a:spcAft>
                <a:spcPts val="0"/>
              </a:spcAft>
              <a:buClr>
                <a:srgbClr val="888888"/>
              </a:buClr>
              <a:buSzPts val="1333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267"/>
              </a:spcBef>
              <a:spcAft>
                <a:spcPts val="0"/>
              </a:spcAft>
              <a:buClr>
                <a:srgbClr val="888888"/>
              </a:buClr>
              <a:buSzPts val="1333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267"/>
              </a:spcBef>
              <a:spcAft>
                <a:spcPts val="0"/>
              </a:spcAft>
              <a:buClr>
                <a:srgbClr val="888888"/>
              </a:buClr>
              <a:buSzPts val="1333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267"/>
              </a:spcBef>
              <a:spcAft>
                <a:spcPts val="0"/>
              </a:spcAft>
              <a:buClr>
                <a:srgbClr val="888888"/>
              </a:buClr>
              <a:buSzPts val="1333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267"/>
              </a:spcBef>
              <a:spcAft>
                <a:spcPts val="0"/>
              </a:spcAft>
              <a:buClr>
                <a:srgbClr val="888888"/>
              </a:buClr>
              <a:buSzPts val="1333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468704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67"/>
              <a:buFont typeface="Calibri"/>
              <a:buNone/>
              <a:defRPr sz="2667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267"/>
              </a:spcBef>
              <a:spcAft>
                <a:spcPts val="0"/>
              </a:spcAft>
              <a:buClr>
                <a:srgbClr val="888888"/>
              </a:buClr>
              <a:buSzPts val="1333"/>
              <a:buNone/>
              <a:defRPr sz="1333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213"/>
              </a:spcBef>
              <a:spcAft>
                <a:spcPts val="0"/>
              </a:spcAft>
              <a:buClr>
                <a:srgbClr val="888888"/>
              </a:buClr>
              <a:buSzPts val="1067"/>
              <a:buNone/>
              <a:defRPr sz="1067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87"/>
              </a:spcBef>
              <a:spcAft>
                <a:spcPts val="0"/>
              </a:spcAft>
              <a:buClr>
                <a:srgbClr val="888888"/>
              </a:buClr>
              <a:buSzPts val="933"/>
              <a:buNone/>
              <a:defRPr sz="933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87"/>
              </a:spcBef>
              <a:spcAft>
                <a:spcPts val="0"/>
              </a:spcAft>
              <a:buClr>
                <a:srgbClr val="888888"/>
              </a:buClr>
              <a:buSzPts val="933"/>
              <a:buNone/>
              <a:defRPr sz="933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87"/>
              </a:spcBef>
              <a:spcAft>
                <a:spcPts val="0"/>
              </a:spcAft>
              <a:buClr>
                <a:srgbClr val="888888"/>
              </a:buClr>
              <a:buSzPts val="933"/>
              <a:buNone/>
              <a:defRPr sz="933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87"/>
              </a:spcBef>
              <a:spcAft>
                <a:spcPts val="0"/>
              </a:spcAft>
              <a:buClr>
                <a:srgbClr val="888888"/>
              </a:buClr>
              <a:buSzPts val="933"/>
              <a:buNone/>
              <a:defRPr sz="933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87"/>
              </a:spcBef>
              <a:spcAft>
                <a:spcPts val="0"/>
              </a:spcAft>
              <a:buClr>
                <a:srgbClr val="888888"/>
              </a:buClr>
              <a:buSzPts val="933"/>
              <a:buNone/>
              <a:defRPr sz="933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87"/>
              </a:spcBef>
              <a:spcAft>
                <a:spcPts val="0"/>
              </a:spcAft>
              <a:buClr>
                <a:srgbClr val="888888"/>
              </a:buClr>
              <a:buSzPts val="933"/>
              <a:buNone/>
              <a:defRPr sz="933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574401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1"/>
          </p:nvPr>
        </p:nvSpPr>
        <p:spPr>
          <a:xfrm>
            <a:off x="304800" y="1066800"/>
            <a:ext cx="2692400" cy="3017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7154" algn="l">
              <a:spcBef>
                <a:spcPts val="373"/>
              </a:spcBef>
              <a:spcAft>
                <a:spcPts val="0"/>
              </a:spcAft>
              <a:buClr>
                <a:schemeClr val="dk1"/>
              </a:buClr>
              <a:buSzPts val="1867"/>
              <a:buChar char="•"/>
              <a:defRPr sz="1867"/>
            </a:lvl1pPr>
            <a:lvl2pPr marL="914400" lvl="1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2pPr>
            <a:lvl3pPr marL="1371600" lvl="2" indent="-313245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Char char="•"/>
              <a:defRPr sz="1333"/>
            </a:lvl3pPr>
            <a:lvl4pPr marL="1828800" lvl="3" indent="-3048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4pPr>
            <a:lvl5pPr marL="2286000" lvl="4" indent="-3048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Char char="»"/>
              <a:defRPr sz="1200"/>
            </a:lvl5pPr>
            <a:lvl6pPr marL="2743200" lvl="5" indent="-3048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6pPr>
            <a:lvl7pPr marL="3200400" lvl="6" indent="-3048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7pPr>
            <a:lvl8pPr marL="3657600" lvl="7" indent="-3048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8pPr>
            <a:lvl9pPr marL="4114800" lvl="8" indent="-3048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2"/>
          </p:nvPr>
        </p:nvSpPr>
        <p:spPr>
          <a:xfrm>
            <a:off x="3098800" y="1066800"/>
            <a:ext cx="2692400" cy="3017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7154" algn="l">
              <a:spcBef>
                <a:spcPts val="373"/>
              </a:spcBef>
              <a:spcAft>
                <a:spcPts val="0"/>
              </a:spcAft>
              <a:buClr>
                <a:schemeClr val="dk1"/>
              </a:buClr>
              <a:buSzPts val="1867"/>
              <a:buChar char="•"/>
              <a:defRPr sz="1867"/>
            </a:lvl1pPr>
            <a:lvl2pPr marL="914400" lvl="1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2pPr>
            <a:lvl3pPr marL="1371600" lvl="2" indent="-313245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Char char="•"/>
              <a:defRPr sz="1333"/>
            </a:lvl3pPr>
            <a:lvl4pPr marL="1828800" lvl="3" indent="-3048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4pPr>
            <a:lvl5pPr marL="2286000" lvl="4" indent="-3048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Char char="»"/>
              <a:defRPr sz="1200"/>
            </a:lvl5pPr>
            <a:lvl6pPr marL="2743200" lvl="5" indent="-3048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6pPr>
            <a:lvl7pPr marL="3200400" lvl="6" indent="-3048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7pPr>
            <a:lvl8pPr marL="3657600" lvl="7" indent="-3048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8pPr>
            <a:lvl9pPr marL="4114800" lvl="8" indent="-3048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29416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33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1pPr>
            <a:lvl2pPr marL="914400" lvl="1" indent="-22860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None/>
              <a:defRPr sz="1333" b="1"/>
            </a:lvl2pPr>
            <a:lvl3pPr marL="1371600" lvl="2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3pPr>
            <a:lvl4pPr marL="1828800" lvl="3" indent="-228600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067"/>
              <a:buNone/>
              <a:defRPr sz="1067" b="1"/>
            </a:lvl4pPr>
            <a:lvl5pPr marL="2286000" lvl="4" indent="-228600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067"/>
              <a:buNone/>
              <a:defRPr sz="1067" b="1"/>
            </a:lvl5pPr>
            <a:lvl6pPr marL="2743200" lvl="5" indent="-228600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067"/>
              <a:buNone/>
              <a:defRPr sz="1067" b="1"/>
            </a:lvl6pPr>
            <a:lvl7pPr marL="3200400" lvl="6" indent="-228600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067"/>
              <a:buNone/>
              <a:defRPr sz="1067" b="1"/>
            </a:lvl7pPr>
            <a:lvl8pPr marL="3657600" lvl="7" indent="-228600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067"/>
              <a:buNone/>
              <a:defRPr sz="1067" b="1"/>
            </a:lvl8pPr>
            <a:lvl9pPr marL="4114800" lvl="8" indent="-228600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067"/>
              <a:buNone/>
              <a:defRPr sz="1067" b="1"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body" idx="2"/>
          </p:nvPr>
        </p:nvSpPr>
        <p:spPr>
          <a:xfrm>
            <a:off x="304800" y="1449917"/>
            <a:ext cx="2693459" cy="26341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1pPr>
            <a:lvl2pPr marL="914400" lvl="1" indent="-313245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Char char="–"/>
              <a:defRPr sz="1333"/>
            </a:lvl2pPr>
            <a:lvl3pPr marL="1371600" lvl="2" indent="-3048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marL="1828800" lvl="3" indent="-296354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067"/>
              <a:buChar char="–"/>
              <a:defRPr sz="1067"/>
            </a:lvl4pPr>
            <a:lvl5pPr marL="2286000" lvl="4" indent="-296354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067"/>
              <a:buChar char="»"/>
              <a:defRPr sz="1067"/>
            </a:lvl5pPr>
            <a:lvl6pPr marL="2743200" lvl="5" indent="-296354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067"/>
              <a:buChar char="•"/>
              <a:defRPr sz="1067"/>
            </a:lvl6pPr>
            <a:lvl7pPr marL="3200400" lvl="6" indent="-296354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067"/>
              <a:buChar char="•"/>
              <a:defRPr sz="1067"/>
            </a:lvl7pPr>
            <a:lvl8pPr marL="3657600" lvl="7" indent="-296354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067"/>
              <a:buChar char="•"/>
              <a:defRPr sz="1067"/>
            </a:lvl8pPr>
            <a:lvl9pPr marL="4114800" lvl="8" indent="-296354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067"/>
              <a:buChar char="•"/>
              <a:defRPr sz="1067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3"/>
          </p:nvPr>
        </p:nvSpPr>
        <p:spPr>
          <a:xfrm>
            <a:off x="3096684" y="1023409"/>
            <a:ext cx="2694517" cy="426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1pPr>
            <a:lvl2pPr marL="914400" lvl="1" indent="-22860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None/>
              <a:defRPr sz="1333" b="1"/>
            </a:lvl2pPr>
            <a:lvl3pPr marL="1371600" lvl="2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3pPr>
            <a:lvl4pPr marL="1828800" lvl="3" indent="-228600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067"/>
              <a:buNone/>
              <a:defRPr sz="1067" b="1"/>
            </a:lvl4pPr>
            <a:lvl5pPr marL="2286000" lvl="4" indent="-228600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067"/>
              <a:buNone/>
              <a:defRPr sz="1067" b="1"/>
            </a:lvl5pPr>
            <a:lvl6pPr marL="2743200" lvl="5" indent="-228600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067"/>
              <a:buNone/>
              <a:defRPr sz="1067" b="1"/>
            </a:lvl6pPr>
            <a:lvl7pPr marL="3200400" lvl="6" indent="-228600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067"/>
              <a:buNone/>
              <a:defRPr sz="1067" b="1"/>
            </a:lvl7pPr>
            <a:lvl8pPr marL="3657600" lvl="7" indent="-228600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067"/>
              <a:buNone/>
              <a:defRPr sz="1067" b="1"/>
            </a:lvl8pPr>
            <a:lvl9pPr marL="4114800" lvl="8" indent="-228600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067"/>
              <a:buNone/>
              <a:defRPr sz="1067" b="1"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4"/>
          </p:nvPr>
        </p:nvSpPr>
        <p:spPr>
          <a:xfrm>
            <a:off x="3096684" y="1449917"/>
            <a:ext cx="2694517" cy="26341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1pPr>
            <a:lvl2pPr marL="914400" lvl="1" indent="-313245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Char char="–"/>
              <a:defRPr sz="1333"/>
            </a:lvl2pPr>
            <a:lvl3pPr marL="1371600" lvl="2" indent="-3048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marL="1828800" lvl="3" indent="-296354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067"/>
              <a:buChar char="–"/>
              <a:defRPr sz="1067"/>
            </a:lvl4pPr>
            <a:lvl5pPr marL="2286000" lvl="4" indent="-296354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067"/>
              <a:buChar char="»"/>
              <a:defRPr sz="1067"/>
            </a:lvl5pPr>
            <a:lvl6pPr marL="2743200" lvl="5" indent="-296354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067"/>
              <a:buChar char="•"/>
              <a:defRPr sz="1067"/>
            </a:lvl6pPr>
            <a:lvl7pPr marL="3200400" lvl="6" indent="-296354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067"/>
              <a:buChar char="•"/>
              <a:defRPr sz="1067"/>
            </a:lvl7pPr>
            <a:lvl8pPr marL="3657600" lvl="7" indent="-296354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067"/>
              <a:buChar char="•"/>
              <a:defRPr sz="1067"/>
            </a:lvl8pPr>
            <a:lvl9pPr marL="4114800" lvl="8" indent="-296354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067"/>
              <a:buChar char="•"/>
              <a:defRPr sz="1067"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742828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454535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522514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0"/>
          <p:cNvSpPr txBox="1"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  <a:defRPr sz="1333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2383367" y="182034"/>
            <a:ext cx="3407833" cy="390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4045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•"/>
              <a:defRPr sz="2133"/>
            </a:lvl1pPr>
            <a:lvl2pPr marL="914400" lvl="1" indent="-347154" algn="l">
              <a:spcBef>
                <a:spcPts val="373"/>
              </a:spcBef>
              <a:spcAft>
                <a:spcPts val="0"/>
              </a:spcAft>
              <a:buClr>
                <a:schemeClr val="dk1"/>
              </a:buClr>
              <a:buSzPts val="1867"/>
              <a:buChar char="–"/>
              <a:defRPr sz="1867"/>
            </a:lvl2pPr>
            <a:lvl3pPr marL="1371600" lvl="2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marL="1828800" lvl="3" indent="-313245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Char char="–"/>
              <a:defRPr sz="1333"/>
            </a:lvl4pPr>
            <a:lvl5pPr marL="2286000" lvl="4" indent="-313245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Char char="»"/>
              <a:defRPr sz="1333"/>
            </a:lvl5pPr>
            <a:lvl6pPr marL="2743200" lvl="5" indent="-313245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Char char="•"/>
              <a:defRPr sz="1333"/>
            </a:lvl6pPr>
            <a:lvl7pPr marL="3200400" lvl="6" indent="-313245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Char char="•"/>
              <a:defRPr sz="1333"/>
            </a:lvl7pPr>
            <a:lvl8pPr marL="3657600" lvl="7" indent="-313245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Char char="•"/>
              <a:defRPr sz="1333"/>
            </a:lvl8pPr>
            <a:lvl9pPr marL="4114800" lvl="8" indent="-313245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Char char="•"/>
              <a:defRPr sz="1333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body" idx="2"/>
          </p:nvPr>
        </p:nvSpPr>
        <p:spPr>
          <a:xfrm>
            <a:off x="304800" y="956734"/>
            <a:ext cx="2005542" cy="3127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87"/>
              </a:spcBef>
              <a:spcAft>
                <a:spcPts val="0"/>
              </a:spcAft>
              <a:buClr>
                <a:schemeClr val="dk1"/>
              </a:buClr>
              <a:buSzPts val="933"/>
              <a:buNone/>
              <a:defRPr sz="933"/>
            </a:lvl1pPr>
            <a:lvl2pPr marL="914400" lvl="1" indent="-228600" algn="l">
              <a:spcBef>
                <a:spcPts val="16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2pPr>
            <a:lvl3pPr marL="1371600" lvl="2" indent="-228600" algn="l">
              <a:spcBef>
                <a:spcPts val="133"/>
              </a:spcBef>
              <a:spcAft>
                <a:spcPts val="0"/>
              </a:spcAft>
              <a:buClr>
                <a:schemeClr val="dk1"/>
              </a:buClr>
              <a:buSzPts val="667"/>
              <a:buNone/>
              <a:defRPr sz="667"/>
            </a:lvl3pPr>
            <a:lvl4pPr marL="1828800" lvl="3" indent="-228600" algn="l">
              <a:spcBef>
                <a:spcPts val="12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4pPr>
            <a:lvl5pPr marL="2286000" lvl="4" indent="-228600" algn="l">
              <a:spcBef>
                <a:spcPts val="12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5pPr>
            <a:lvl6pPr marL="2743200" lvl="5" indent="-228600" algn="l">
              <a:spcBef>
                <a:spcPts val="12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6pPr>
            <a:lvl7pPr marL="3200400" lvl="6" indent="-228600" algn="l">
              <a:spcBef>
                <a:spcPts val="12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7pPr>
            <a:lvl8pPr marL="3657600" lvl="7" indent="-228600" algn="l">
              <a:spcBef>
                <a:spcPts val="12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8pPr>
            <a:lvl9pPr marL="4114800" lvl="8" indent="-228600" algn="l">
              <a:spcBef>
                <a:spcPts val="12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257937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1"/>
          <p:cNvSpPr txBox="1"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  <a:defRPr sz="1333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>
            <a:spLocks noGrp="1"/>
          </p:cNvSpPr>
          <p:nvPr>
            <p:ph type="pic" idx="2"/>
          </p:nvPr>
        </p:nvSpPr>
        <p:spPr>
          <a:xfrm>
            <a:off x="1194859" y="408517"/>
            <a:ext cx="3657600" cy="2743200"/>
          </a:xfrm>
          <a:prstGeom prst="rect">
            <a:avLst/>
          </a:prstGeom>
          <a:noFill/>
          <a:ln>
            <a:noFill/>
          </a:ln>
        </p:spPr>
      </p:sp>
      <p:sp>
        <p:nvSpPr>
          <p:cNvPr id="72" name="Google Shape;72;p11"/>
          <p:cNvSpPr txBox="1">
            <a:spLocks noGrp="1"/>
          </p:cNvSpPr>
          <p:nvPr>
            <p:ph type="body" idx="1"/>
          </p:nvPr>
        </p:nvSpPr>
        <p:spPr>
          <a:xfrm>
            <a:off x="1194859" y="3578225"/>
            <a:ext cx="3657600" cy="536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87"/>
              </a:spcBef>
              <a:spcAft>
                <a:spcPts val="0"/>
              </a:spcAft>
              <a:buClr>
                <a:schemeClr val="dk1"/>
              </a:buClr>
              <a:buSzPts val="933"/>
              <a:buNone/>
              <a:defRPr sz="933"/>
            </a:lvl1pPr>
            <a:lvl2pPr marL="914400" lvl="1" indent="-228600" algn="l">
              <a:spcBef>
                <a:spcPts val="16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2pPr>
            <a:lvl3pPr marL="1371600" lvl="2" indent="-228600" algn="l">
              <a:spcBef>
                <a:spcPts val="133"/>
              </a:spcBef>
              <a:spcAft>
                <a:spcPts val="0"/>
              </a:spcAft>
              <a:buClr>
                <a:schemeClr val="dk1"/>
              </a:buClr>
              <a:buSzPts val="667"/>
              <a:buNone/>
              <a:defRPr sz="667"/>
            </a:lvl3pPr>
            <a:lvl4pPr marL="1828800" lvl="3" indent="-228600" algn="l">
              <a:spcBef>
                <a:spcPts val="12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4pPr>
            <a:lvl5pPr marL="2286000" lvl="4" indent="-228600" algn="l">
              <a:spcBef>
                <a:spcPts val="12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5pPr>
            <a:lvl6pPr marL="2743200" lvl="5" indent="-228600" algn="l">
              <a:spcBef>
                <a:spcPts val="12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6pPr>
            <a:lvl7pPr marL="3200400" lvl="6" indent="-228600" algn="l">
              <a:spcBef>
                <a:spcPts val="12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7pPr>
            <a:lvl8pPr marL="3657600" lvl="7" indent="-228600" algn="l">
              <a:spcBef>
                <a:spcPts val="12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8pPr>
            <a:lvl9pPr marL="4114800" lvl="8" indent="-228600" algn="l">
              <a:spcBef>
                <a:spcPts val="12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50294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2"/>
          <p:cNvSpPr txBox="1"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body" idx="1"/>
          </p:nvPr>
        </p:nvSpPr>
        <p:spPr>
          <a:xfrm rot="5400000">
            <a:off x="1539346" y="-167746"/>
            <a:ext cx="3017309" cy="54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7982860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3"/>
          <p:cNvSpPr txBox="1">
            <a:spLocks noGrp="1"/>
          </p:cNvSpPr>
          <p:nvPr>
            <p:ph type="title"/>
          </p:nvPr>
        </p:nvSpPr>
        <p:spPr>
          <a:xfrm rot="5400000">
            <a:off x="3154892" y="1447800"/>
            <a:ext cx="3901017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3"/>
          <p:cNvSpPr txBox="1">
            <a:spLocks noGrp="1"/>
          </p:cNvSpPr>
          <p:nvPr>
            <p:ph type="body" idx="1"/>
          </p:nvPr>
        </p:nvSpPr>
        <p:spPr>
          <a:xfrm rot="5400000">
            <a:off x="360892" y="127000"/>
            <a:ext cx="3901017" cy="40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13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213850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tandard Presentation Slide">
  <p:cSld name="Standard Presentation Slide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4"/>
          <p:cNvSpPr/>
          <p:nvPr/>
        </p:nvSpPr>
        <p:spPr>
          <a:xfrm>
            <a:off x="0" y="1"/>
            <a:ext cx="12192000" cy="1803399"/>
          </a:xfrm>
          <a:prstGeom prst="downArrowCallout">
            <a:avLst>
              <a:gd name="adj1" fmla="val 32676"/>
              <a:gd name="adj2" fmla="val 14109"/>
              <a:gd name="adj3" fmla="val 10498"/>
              <a:gd name="adj4" fmla="val 92638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60950" rIns="121900" bIns="6095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0" name="Google Shape;90;p14"/>
          <p:cNvGrpSpPr/>
          <p:nvPr/>
        </p:nvGrpSpPr>
        <p:grpSpPr>
          <a:xfrm>
            <a:off x="5420764" y="6372127"/>
            <a:ext cx="1350472" cy="203200"/>
            <a:chOff x="4168751" y="2495551"/>
            <a:chExt cx="1012854" cy="152400"/>
          </a:xfrm>
        </p:grpSpPr>
        <p:sp>
          <p:nvSpPr>
            <p:cNvPr id="91" name="Google Shape;91;p14"/>
            <p:cNvSpPr/>
            <p:nvPr/>
          </p:nvSpPr>
          <p:spPr>
            <a:xfrm>
              <a:off x="4598977" y="2495551"/>
              <a:ext cx="152400" cy="152400"/>
            </a:xfrm>
            <a:prstGeom prst="ellipse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8CB3E3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2;p14"/>
            <p:cNvSpPr/>
            <p:nvPr/>
          </p:nvSpPr>
          <p:spPr>
            <a:xfrm rot="10800000" flipH="1">
              <a:off x="4816297" y="2522221"/>
              <a:ext cx="99060" cy="99060"/>
            </a:xfrm>
            <a:prstGeom prst="ellipse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8CB3E3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14"/>
            <p:cNvSpPr/>
            <p:nvPr/>
          </p:nvSpPr>
          <p:spPr>
            <a:xfrm rot="10800000" flipH="1">
              <a:off x="4434997" y="2522221"/>
              <a:ext cx="99060" cy="99060"/>
            </a:xfrm>
            <a:prstGeom prst="ellipse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8CB3E3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14"/>
            <p:cNvSpPr/>
            <p:nvPr/>
          </p:nvSpPr>
          <p:spPr>
            <a:xfrm rot="10800000" flipH="1">
              <a:off x="4980277" y="2531632"/>
              <a:ext cx="80239" cy="80239"/>
            </a:xfrm>
            <a:prstGeom prst="ellipse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8CB3E3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14"/>
            <p:cNvSpPr/>
            <p:nvPr/>
          </p:nvSpPr>
          <p:spPr>
            <a:xfrm rot="10800000" flipH="1">
              <a:off x="4289838" y="2531632"/>
              <a:ext cx="80239" cy="80239"/>
            </a:xfrm>
            <a:prstGeom prst="ellipse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8CB3E3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" name="Google Shape;96;p14"/>
            <p:cNvSpPr/>
            <p:nvPr/>
          </p:nvSpPr>
          <p:spPr>
            <a:xfrm rot="10800000" flipH="1">
              <a:off x="5125438" y="2543668"/>
              <a:ext cx="56167" cy="56167"/>
            </a:xfrm>
            <a:prstGeom prst="ellipse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8CB3E3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" name="Google Shape;97;p14"/>
            <p:cNvSpPr/>
            <p:nvPr/>
          </p:nvSpPr>
          <p:spPr>
            <a:xfrm rot="10800000" flipH="1">
              <a:off x="4168751" y="2543668"/>
              <a:ext cx="56167" cy="56167"/>
            </a:xfrm>
            <a:prstGeom prst="ellipse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8CB3E3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8" name="Google Shape;98;p14"/>
          <p:cNvSpPr txBox="1">
            <a:spLocks noGrp="1"/>
          </p:cNvSpPr>
          <p:nvPr>
            <p:ph type="body" idx="1"/>
          </p:nvPr>
        </p:nvSpPr>
        <p:spPr>
          <a:xfrm>
            <a:off x="2235200" y="2109099"/>
            <a:ext cx="7721600" cy="13834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spcBef>
                <a:spcPts val="1173"/>
              </a:spcBef>
              <a:spcAft>
                <a:spcPts val="0"/>
              </a:spcAft>
              <a:buClr>
                <a:srgbClr val="002B54"/>
              </a:buClr>
              <a:buSzPts val="5867"/>
              <a:buNone/>
              <a:defRPr sz="5867" b="1">
                <a:solidFill>
                  <a:srgbClr val="002B5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9" name="Google Shape;99;p14"/>
          <p:cNvSpPr txBox="1">
            <a:spLocks noGrp="1"/>
          </p:cNvSpPr>
          <p:nvPr>
            <p:ph type="body" idx="2"/>
          </p:nvPr>
        </p:nvSpPr>
        <p:spPr>
          <a:xfrm>
            <a:off x="2235200" y="3492563"/>
            <a:ext cx="7721600" cy="628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marR="0" lvl="0" indent="-228600" algn="ctr">
              <a:lnSpc>
                <a:spcPct val="100000"/>
              </a:lnSpc>
              <a:spcBef>
                <a:spcPts val="747"/>
              </a:spcBef>
              <a:spcAft>
                <a:spcPts val="0"/>
              </a:spcAft>
              <a:buClr>
                <a:srgbClr val="6A737B"/>
              </a:buClr>
              <a:buSzPts val="3733"/>
              <a:buFont typeface="Arial"/>
              <a:buNone/>
              <a:defRPr sz="3733" i="0" u="none" strike="noStrike" cap="none">
                <a:solidFill>
                  <a:srgbClr val="6A737B"/>
                </a:solidFill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0" name="Google Shape;100;p14"/>
          <p:cNvSpPr txBox="1">
            <a:spLocks noGrp="1"/>
          </p:cNvSpPr>
          <p:nvPr>
            <p:ph type="body" idx="3"/>
          </p:nvPr>
        </p:nvSpPr>
        <p:spPr>
          <a:xfrm>
            <a:off x="2235200" y="4019581"/>
            <a:ext cx="7721600" cy="628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marR="0" lvl="0" indent="-228600" algn="ctr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rgbClr val="6A737B"/>
              </a:buClr>
              <a:buSzPts val="2667"/>
              <a:buFont typeface="Arial"/>
              <a:buNone/>
              <a:defRPr sz="2667" i="0" u="none" strike="noStrike" cap="none">
                <a:solidFill>
                  <a:srgbClr val="6A737B"/>
                </a:solidFill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01" name="Google Shape;101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3200" y="143227"/>
            <a:ext cx="1930400" cy="7084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09415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 t="25000"/>
          <a:stretch>
            <a:fillRect t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306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5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33"/>
              <a:buFont typeface="Calibri"/>
              <a:buNone/>
              <a:defRPr sz="29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4045" algn="l" rtl="0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Char char="•"/>
              <a:defRPr sz="21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7154" algn="l" rtl="0">
              <a:spcBef>
                <a:spcPts val="373"/>
              </a:spcBef>
              <a:spcAft>
                <a:spcPts val="0"/>
              </a:spcAft>
              <a:buClr>
                <a:schemeClr val="dk1"/>
              </a:buClr>
              <a:buSzPts val="1867"/>
              <a:buFont typeface="Arial"/>
              <a:buChar char="–"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3245" algn="l" rtl="0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Char char="–"/>
              <a:defRPr sz="13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3245" algn="l" rtl="0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Char char="»"/>
              <a:defRPr sz="13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3245" algn="l" rtl="0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Char char="•"/>
              <a:defRPr sz="13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3245" algn="l" rtl="0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Char char="•"/>
              <a:defRPr sz="13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3245" algn="l" rtl="0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Char char="•"/>
              <a:defRPr sz="13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3245" algn="l" rtl="0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Char char="•"/>
              <a:defRPr sz="13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4982372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8ED16EF-B445-4741-A3F6-F6F69F2F2AAA}"/>
              </a:ext>
            </a:extLst>
          </p:cNvPr>
          <p:cNvSpPr/>
          <p:nvPr/>
        </p:nvSpPr>
        <p:spPr>
          <a:xfrm>
            <a:off x="5504502" y="2351884"/>
            <a:ext cx="510246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Johnny Petit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Assistant Professor,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Division of Science and Mathematics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7978A1-FF03-4473-B7CC-FB38B278B3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8586" y="1262903"/>
            <a:ext cx="2909372" cy="3631481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49377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5"/>
          <p:cNvSpPr txBox="1">
            <a:spLocks noGrp="1"/>
          </p:cNvSpPr>
          <p:nvPr>
            <p:ph type="title"/>
          </p:nvPr>
        </p:nvSpPr>
        <p:spPr>
          <a:xfrm>
            <a:off x="372140" y="279818"/>
            <a:ext cx="7655441" cy="4713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</a:pPr>
            <a:r>
              <a:rPr lang="en-US"/>
              <a:t>Capstone Focus</a:t>
            </a:r>
            <a:endParaRPr/>
          </a:p>
        </p:txBody>
      </p:sp>
      <p:sp>
        <p:nvSpPr>
          <p:cNvPr id="107" name="Google Shape;107;p15"/>
          <p:cNvSpPr txBox="1">
            <a:spLocks noGrp="1"/>
          </p:cNvSpPr>
          <p:nvPr>
            <p:ph type="body" idx="1"/>
          </p:nvPr>
        </p:nvSpPr>
        <p:spPr>
          <a:xfrm>
            <a:off x="213729" y="1297684"/>
            <a:ext cx="5665394" cy="48466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indent="0" algn="ctr">
              <a:spcBef>
                <a:spcPts val="0"/>
              </a:spcBef>
              <a:buClr>
                <a:schemeClr val="dk1"/>
              </a:buClr>
              <a:buSzPts val="2400"/>
              <a:buNone/>
            </a:pPr>
            <a:r>
              <a:rPr lang="en-US" sz="2400" dirty="0">
                <a:solidFill>
                  <a:schemeClr val="dk1"/>
                </a:solidFill>
              </a:rPr>
              <a:t>Project Description: </a:t>
            </a:r>
            <a:endParaRPr lang="en-US">
              <a:solidFill>
                <a:schemeClr val="dk1"/>
              </a:solidFill>
            </a:endParaRPr>
          </a:p>
          <a:p>
            <a:pPr marL="0" indent="0" algn="ctr">
              <a:spcBef>
                <a:spcPts val="0"/>
              </a:spcBef>
              <a:buClr>
                <a:schemeClr val="dk1"/>
              </a:buClr>
              <a:buSzPts val="2400"/>
              <a:buNone/>
            </a:pPr>
            <a:r>
              <a:rPr lang="en-US" sz="2400" b="1" dirty="0">
                <a:solidFill>
                  <a:schemeClr val="dk1"/>
                </a:solidFill>
              </a:rPr>
              <a:t>Competitive Edge Program 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  <a:p>
            <a:pPr marL="0" indent="0">
              <a:spcBef>
                <a:spcPts val="400"/>
              </a:spcBef>
              <a:buClr>
                <a:schemeClr val="dk1"/>
              </a:buClr>
              <a:buSzPts val="2000"/>
              <a:buNone/>
            </a:pPr>
            <a:r>
              <a:rPr lang="en-US" sz="2000" dirty="0">
                <a:solidFill>
                  <a:schemeClr val="tx1"/>
                </a:solidFill>
              </a:rPr>
              <a:t>Recruit engaged and successful PTK/Honors students to serve as peer mentors/tutors to FTIC students in the Eagles Rise and Sister to Sister programs. Competitive Edge leaders will earn service hours and must successfully pass training to serve as peer mentors/tutors. </a:t>
            </a:r>
            <a:endParaRPr lang="en-US">
              <a:solidFill>
                <a:schemeClr val="tx1"/>
              </a:solidFill>
            </a:endParaRPr>
          </a:p>
          <a:p>
            <a:pPr lvl="0" indent="-457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rabicPeriod"/>
            </a:pPr>
            <a:endParaRPr lang="en-US" sz="20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rgbClr val="6A737B"/>
              </a:buClr>
              <a:buSzPts val="2000"/>
              <a:buNone/>
            </a:pPr>
            <a:endParaRPr sz="2000">
              <a:solidFill>
                <a:schemeClr val="dk1"/>
              </a:solidFill>
            </a:endParaRPr>
          </a:p>
        </p:txBody>
      </p:sp>
      <p:sp>
        <p:nvSpPr>
          <p:cNvPr id="108" name="Google Shape;108;p15"/>
          <p:cNvSpPr txBox="1"/>
          <p:nvPr/>
        </p:nvSpPr>
        <p:spPr>
          <a:xfrm>
            <a:off x="0" y="-1"/>
            <a:ext cx="12192000" cy="1137557"/>
          </a:xfrm>
          <a:prstGeom prst="rect">
            <a:avLst/>
          </a:prstGeom>
          <a:solidFill>
            <a:srgbClr val="0C0E6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Calibri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Capstone Overview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09" name="Google Shape;109;p15"/>
          <p:cNvSpPr txBox="1"/>
          <p:nvPr/>
        </p:nvSpPr>
        <p:spPr>
          <a:xfrm>
            <a:off x="5999928" y="1266339"/>
            <a:ext cx="6019985" cy="4770496"/>
          </a:xfrm>
          <a:prstGeom prst="rect">
            <a:avLst/>
          </a:prstGeom>
          <a:solidFill>
            <a:srgbClr val="93B3D7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Rationale (the WHY):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lt"/>
                <a:cs typeface="Arial"/>
                <a:sym typeface="Calibri"/>
              </a:rPr>
              <a:t>The goal of this project is to help reduce the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lt"/>
                <a:cs typeface="Arial"/>
                <a:sym typeface="Calibri"/>
              </a:rPr>
              <a:t>equity gap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lt"/>
                <a:cs typeface="Arial"/>
                <a:sym typeface="Calibri"/>
              </a:rPr>
              <a:t>by testing the relationship between peer-to-peer mentoring/tutoring and FTIC students’ success.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lt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lt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lt"/>
                <a:cs typeface="Arial"/>
                <a:sym typeface="Calibri"/>
              </a:rPr>
              <a:t>Johnson and Stage (2018) reveal that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lt"/>
                <a:cs typeface="Arial"/>
                <a:sym typeface="Calibri"/>
              </a:rPr>
              <a:t>service-learning, community engagement, and capstone projects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lt"/>
                <a:cs typeface="Arial"/>
                <a:sym typeface="Calibri"/>
              </a:rPr>
              <a:t> are positively correlated to student success. 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lt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lt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Arco-Tirado et al. (2020) demonstrated that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peer-to-peer mentoring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programs positively impact FTIC students’ performance.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lt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lt"/>
                <a:cs typeface="Arial"/>
                <a:sym typeface="Calibri"/>
              </a:rPr>
              <a:t>Hong et al. (2021) suggested that leadership engagement, community involvement, and a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lt"/>
                <a:cs typeface="Arial"/>
                <a:sym typeface="Calibri"/>
              </a:rPr>
              <a:t>sense of purpose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lt"/>
                <a:cs typeface="Arial"/>
                <a:sym typeface="Calibri"/>
              </a:rPr>
              <a:t>are positively correlated to student success.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lt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B2ACBD04-734B-BBC5-60EE-970E2DEC6E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8" y="-28110"/>
            <a:ext cx="12184564" cy="6886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7029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A picture containing text, screenshot, person&#10;&#10;Description automatically generated">
            <a:extLst>
              <a:ext uri="{FF2B5EF4-FFF2-40B4-BE49-F238E27FC236}">
                <a16:creationId xmlns:a16="http://schemas.microsoft.com/office/drawing/2014/main" id="{FADE3C42-6035-A609-4B08-BC93DFA0DA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8" y="-232"/>
            <a:ext cx="12184564" cy="6858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8168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5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169</Words>
  <Application>Microsoft Office PowerPoint</Application>
  <PresentationFormat>Widescreen</PresentationFormat>
  <Paragraphs>18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Aptos</vt:lpstr>
      <vt:lpstr>Arial</vt:lpstr>
      <vt:lpstr>Calibri</vt:lpstr>
      <vt:lpstr>Courier New</vt:lpstr>
      <vt:lpstr>1_Office Theme</vt:lpstr>
      <vt:lpstr>5_Office Theme</vt:lpstr>
      <vt:lpstr>PowerPoint Presentation</vt:lpstr>
      <vt:lpstr>Capstone Focus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Caitlin Bradbury</dc:creator>
  <cp:lastModifiedBy>Caitlin Bradbury</cp:lastModifiedBy>
  <cp:revision>1</cp:revision>
  <dcterms:created xsi:type="dcterms:W3CDTF">2024-06-11T01:13:03Z</dcterms:created>
  <dcterms:modified xsi:type="dcterms:W3CDTF">2024-06-11T01:13:58Z</dcterms:modified>
</cp:coreProperties>
</file>